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2244" y="-5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04.07.2024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асова\Забрать\РАБОТА\фото калачинск\Виды Калачинска 2\Виды Калачинска 2\Мемориал Калачинский\IMG_5595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5245" r="37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7251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«Благоустройство центральной аллеи Мемориала Славы»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асова\Забрать\РАБОТА\фото калачинск\Виды Калачинска 2\Виды Калачинска 2\Мемориал Калачинский\IMG_5595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5245" r="37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Цель проекта: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Сохранение мемориальных сооружений, увековечивающих память о воинах земляках, участвовавших в Великой Отечественной войне.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Воспитание чувства уважения к историческому прошлому, чувства уважения и любви к своим корням, людям старшего поколения, к малой Родине.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Реализация проекта раскроет значимость победы нашего народа в Великой отечественной Войне в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праздновании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ее 80-летия.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асова\Забрать\РАБОТА\фото калачинск\Виды Калачинска 2\Виды Калачинска 2\Мемориал Калачинский\IMG_5595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5245" r="37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70C0"/>
                </a:solidFill>
                <a:latin typeface="Arial Black" pitchFamily="34" charset="0"/>
              </a:rPr>
              <a:t>Задачи проекта:</a:t>
            </a:r>
            <a:endParaRPr lang="ru-RU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создание комфортных условий на территории памятника;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повышение </a:t>
            </a:r>
            <a:r>
              <a:rPr lang="ru-RU" sz="2800" dirty="0" err="1" smtClean="0">
                <a:latin typeface="Arial" pitchFamily="34" charset="0"/>
                <a:cs typeface="Arial" pitchFamily="34" charset="0"/>
              </a:rPr>
              <a:t>гражданско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–патриотического сознания населения;</a:t>
            </a:r>
          </a:p>
          <a:p>
            <a:r>
              <a:rPr lang="ru-RU" sz="2800" dirty="0" smtClean="0">
                <a:latin typeface="Arial" pitchFamily="34" charset="0"/>
                <a:cs typeface="Arial" pitchFamily="34" charset="0"/>
              </a:rPr>
              <a:t>содействие в воспитании подрастающего поколения.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асова\Забрать\РАБОТА\фото калачинск\Виды Калачинска 2\Виды Калачинска 2\Мемориал Калачинский\IMG_5595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5245" r="37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ДО: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1026" name="Picture 2" descr="D:\ИНИЦИАТИВНОЕ БЮДЖЕТИРОВАНИЕ\МЕМОРИАЛ\DSC_62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7" y="1196752"/>
            <a:ext cx="4176465" cy="2773826"/>
          </a:xfrm>
          <a:prstGeom prst="rect">
            <a:avLst/>
          </a:prstGeom>
          <a:noFill/>
        </p:spPr>
      </p:pic>
      <p:pic>
        <p:nvPicPr>
          <p:cNvPr id="1027" name="Picture 3" descr="D:\ИНИЦИАТИВНОЕ БЮДЖЕТИРОВАНИЕ\МЕМОРИАЛ\DSC_62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1196752"/>
            <a:ext cx="4149699" cy="2756049"/>
          </a:xfrm>
          <a:prstGeom prst="rect">
            <a:avLst/>
          </a:prstGeom>
          <a:noFill/>
        </p:spPr>
      </p:pic>
      <p:pic>
        <p:nvPicPr>
          <p:cNvPr id="1028" name="Picture 4" descr="D:\ИНИЦИАТИВНОЕ БЮДЖЕТИРОВАНИЕ\МЕМОРИАЛ\DSC_624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005064"/>
            <a:ext cx="4176463" cy="2773826"/>
          </a:xfrm>
          <a:prstGeom prst="rect">
            <a:avLst/>
          </a:prstGeom>
          <a:noFill/>
        </p:spPr>
      </p:pic>
      <p:pic>
        <p:nvPicPr>
          <p:cNvPr id="1029" name="Picture 5" descr="D:\ИНИЦИАТИВНОЕ БЮДЖЕТИРОВАНИЕ\МЕМОРИАЛ\DSC_624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4005064"/>
            <a:ext cx="4119970" cy="27363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асова\Забрать\РАБОТА\фото калачинск\Виды Калачинска 2\Виды Калачинска 2\Мемориал Калачинский\IMG_5595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5245" r="37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ПОСЛЕ: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2050" name="Picture 2" descr="D:\ИНИЦИАТИВНОЕ БЮДЖЕТИРОВАНИЕ\МЕМОРИАЛ\DSC_624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196752"/>
            <a:ext cx="4572000" cy="3036627"/>
          </a:xfrm>
          <a:prstGeom prst="rect">
            <a:avLst/>
          </a:prstGeom>
          <a:noFill/>
        </p:spPr>
      </p:pic>
      <p:pic>
        <p:nvPicPr>
          <p:cNvPr id="2051" name="Picture 3" descr="D:\ИНИЦИАТИВНОЕ БЮДЖЕТИРОВАНИЕ\МЕМОРИАЛ\DSC_62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4008" y="3789040"/>
            <a:ext cx="4336810" cy="2880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асова\Забрать\РАБОТА\фото калачинск\Виды Калачинска 2\Виды Калачинска 2\Мемориал Калачинский\IMG_5595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5245" r="37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4" name="Picture 2" descr="D:\ИНИЦИАТИВНОЕ БЮДЖЕТИРОВАНИЕ\МЕМОРИАЛ\212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789040"/>
            <a:ext cx="5629038" cy="216024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23528" y="2780928"/>
            <a:ext cx="30963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 верха тумбы: Гранит черный «</a:t>
            </a:r>
            <a:r>
              <a:rPr lang="ru-RU" dirty="0" err="1" smtClean="0"/>
              <a:t>Габро</a:t>
            </a:r>
            <a:r>
              <a:rPr lang="ru-RU" dirty="0" smtClean="0"/>
              <a:t>»</a:t>
            </a:r>
            <a:endParaRPr lang="ru-RU" dirty="0"/>
          </a:p>
        </p:txBody>
      </p:sp>
      <p:cxnSp>
        <p:nvCxnSpPr>
          <p:cNvPr id="8" name="Прямая со стрелкой 7"/>
          <p:cNvCxnSpPr/>
          <p:nvPr/>
        </p:nvCxnSpPr>
        <p:spPr>
          <a:xfrm>
            <a:off x="755576" y="3356992"/>
            <a:ext cx="0" cy="43204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635896" y="6211669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Нанесение имен героев ВОВ путем насечки гравировальным станком</a:t>
            </a:r>
            <a:endParaRPr lang="ru-RU" dirty="0"/>
          </a:p>
        </p:txBody>
      </p:sp>
      <p:cxnSp>
        <p:nvCxnSpPr>
          <p:cNvPr id="11" name="Прямая со стрелкой 10"/>
          <p:cNvCxnSpPr/>
          <p:nvPr/>
        </p:nvCxnSpPr>
        <p:spPr>
          <a:xfrm flipH="1" flipV="1">
            <a:off x="5148064" y="5661248"/>
            <a:ext cx="144016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2" name="Picture 2" descr="D:\ИНИЦИАТИВНОЕ БЮДЖЕТИРОВАНИЕ\МЕМОРИАЛ\DSC_62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60648"/>
            <a:ext cx="4445078" cy="2952328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1475656" y="908720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Материал боков тумбы: Гранит красный</a:t>
            </a:r>
            <a:endParaRPr lang="ru-RU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3995936" y="1268760"/>
            <a:ext cx="1584176" cy="86409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D:\Басова\Забрать\РАБОТА\фото калачинск\Виды Калачинска 2\Виды Калачинска 2\Мемориал Калачинский\IMG_5595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 l="5245" r="375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Стоимость проекта: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55576" y="1700808"/>
            <a:ext cx="8208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Количество тумб в центральной аллее Мемориала Славы, требующие благоустройства – 21 шт.</a:t>
            </a:r>
          </a:p>
          <a:p>
            <a:endParaRPr lang="ru-RU" sz="2800" dirty="0" smtClean="0"/>
          </a:p>
          <a:p>
            <a:r>
              <a:rPr lang="ru-RU" sz="2800" dirty="0" smtClean="0"/>
              <a:t>Стоимость работ по благоустройству одной тумбы – 331801 рублей.</a:t>
            </a:r>
          </a:p>
          <a:p>
            <a:endParaRPr lang="ru-RU" sz="2800" dirty="0" smtClean="0"/>
          </a:p>
          <a:p>
            <a:r>
              <a:rPr lang="ru-RU" sz="2800" dirty="0" smtClean="0"/>
              <a:t>Сумма финансирования инициативного проекта –     3 318 010 рублей.</a:t>
            </a:r>
            <a:endParaRPr lang="ru-RU" sz="28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150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«Благоустройство центральной аллеи Мемориала Славы»</vt:lpstr>
      <vt:lpstr>Цель проекта:</vt:lpstr>
      <vt:lpstr>Задачи проекта:</vt:lpstr>
      <vt:lpstr>ДО:</vt:lpstr>
      <vt:lpstr>ПОСЛЕ:</vt:lpstr>
      <vt:lpstr>Слайд 6</vt:lpstr>
      <vt:lpstr>Стоимость проекта: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«Благоустройство центральной аллеи Мемориала Славы»</dc:title>
  <dc:creator>Комитет по культуре</dc:creator>
  <cp:lastModifiedBy>МКДЦ-1</cp:lastModifiedBy>
  <cp:revision>7</cp:revision>
  <dcterms:created xsi:type="dcterms:W3CDTF">2024-07-04T06:04:49Z</dcterms:created>
  <dcterms:modified xsi:type="dcterms:W3CDTF">2024-07-04T07:03:20Z</dcterms:modified>
</cp:coreProperties>
</file>